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458630D-239A-40D4-A798-FFFF09782CA8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DC572EC-5191-4950-BDB6-8C8D9E02B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applaus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630D-239A-40D4-A798-FFFF09782CA8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72EC-5191-4950-BDB6-8C8D9E02B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applaus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630D-239A-40D4-A798-FFFF09782CA8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72EC-5191-4950-BDB6-8C8D9E02B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applaus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630D-239A-40D4-A798-FFFF09782CA8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72EC-5191-4950-BDB6-8C8D9E02B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applaus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630D-239A-40D4-A798-FFFF09782CA8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72EC-5191-4950-BDB6-8C8D9E02B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applaus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630D-239A-40D4-A798-FFFF09782CA8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72EC-5191-4950-BDB6-8C8D9E02B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applaus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58630D-239A-40D4-A798-FFFF09782CA8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C572EC-5191-4950-BDB6-8C8D9E02B4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applaus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458630D-239A-40D4-A798-FFFF09782CA8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DC572EC-5191-4950-BDB6-8C8D9E02B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applaus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630D-239A-40D4-A798-FFFF09782CA8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72EC-5191-4950-BDB6-8C8D9E02B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applaus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630D-239A-40D4-A798-FFFF09782CA8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72EC-5191-4950-BDB6-8C8D9E02B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applaus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630D-239A-40D4-A798-FFFF09782CA8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72EC-5191-4950-BDB6-8C8D9E02B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applaus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458630D-239A-40D4-A798-FFFF09782CA8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DC572EC-5191-4950-BDB6-8C8D9E02B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heel spokes="8"/>
    <p:sndAc>
      <p:stSnd>
        <p:snd r:embed="rId13" name="applause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981199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>PRAKSIS PENDIDIKAN BERKEMAJUAN KYAI AHMAD DAHLAN </a:t>
            </a:r>
            <a:br>
              <a:rPr lang="en-US" sz="3800" dirty="0" smtClean="0"/>
            </a:br>
            <a:r>
              <a:rPr lang="en-US" sz="3800" dirty="0" err="1" smtClean="0"/>
              <a:t>Dalam</a:t>
            </a:r>
            <a:r>
              <a:rPr lang="en-US" sz="3800" dirty="0" smtClean="0"/>
              <a:t> PERSPEKTIF  K 13  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543800" cy="24384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Mohamad</a:t>
            </a:r>
            <a:r>
              <a:rPr lang="en-US" b="1" dirty="0" smtClean="0"/>
              <a:t> Ali</a:t>
            </a:r>
          </a:p>
          <a:p>
            <a:r>
              <a:rPr lang="en-US" dirty="0" err="1" smtClean="0"/>
              <a:t>Pengasuh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Kottabarat</a:t>
            </a:r>
            <a:r>
              <a:rPr lang="en-US" dirty="0" smtClean="0"/>
              <a:t> Solo</a:t>
            </a:r>
          </a:p>
          <a:p>
            <a:r>
              <a:rPr lang="en-US" dirty="0" smtClean="0"/>
              <a:t>(KB-TK, SD, SMP, SMA </a:t>
            </a:r>
            <a:r>
              <a:rPr lang="en-US" dirty="0" err="1" smtClean="0"/>
              <a:t>Muhammadiyah</a:t>
            </a:r>
            <a:r>
              <a:rPr lang="en-US" dirty="0" smtClean="0"/>
              <a:t> Program </a:t>
            </a:r>
            <a:r>
              <a:rPr lang="en-US" dirty="0" err="1" smtClean="0"/>
              <a:t>Khusus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Prodi</a:t>
            </a:r>
            <a:r>
              <a:rPr lang="en-US" dirty="0" smtClean="0"/>
              <a:t> </a:t>
            </a:r>
            <a:r>
              <a:rPr lang="en-US" dirty="0" err="1" smtClean="0"/>
              <a:t>Paud</a:t>
            </a:r>
            <a:r>
              <a:rPr lang="en-US" dirty="0" smtClean="0"/>
              <a:t> FKIP </a:t>
            </a:r>
            <a:r>
              <a:rPr lang="en-US" dirty="0" err="1" smtClean="0"/>
              <a:t>Universitas</a:t>
            </a:r>
            <a:r>
              <a:rPr lang="en-US" dirty="0" smtClean="0"/>
              <a:t> Ahmad </a:t>
            </a:r>
            <a:r>
              <a:rPr lang="en-US" dirty="0" err="1" smtClean="0"/>
              <a:t>Dahlan</a:t>
            </a:r>
            <a:endParaRPr lang="en-US" dirty="0" smtClean="0"/>
          </a:p>
          <a:p>
            <a:r>
              <a:rPr lang="en-US" dirty="0" smtClean="0"/>
              <a:t>Yogyakarta, 26 September 2016</a:t>
            </a:r>
            <a:endParaRPr lang="en-US" dirty="0"/>
          </a:p>
        </p:txBody>
      </p:sp>
    </p:spTree>
  </p:cSld>
  <p:clrMapOvr>
    <a:masterClrMapping/>
  </p:clrMapOvr>
  <p:transition spd="slow">
    <p:wheel spokes="8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K 13?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tematik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endParaRPr lang="en-US" dirty="0" smtClean="0"/>
          </a:p>
          <a:p>
            <a:r>
              <a:rPr lang="en-US" dirty="0" err="1" smtClean="0"/>
              <a:t>Mengedepankan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(</a:t>
            </a:r>
            <a:r>
              <a:rPr lang="en-US" dirty="0" err="1" smtClean="0"/>
              <a:t>bkn</a:t>
            </a:r>
            <a:r>
              <a:rPr lang="en-US" dirty="0" smtClean="0"/>
              <a:t>. </a:t>
            </a:r>
            <a:r>
              <a:rPr lang="en-US" dirty="0" err="1" smtClean="0"/>
              <a:t>hasil</a:t>
            </a:r>
            <a:r>
              <a:rPr lang="en-US" dirty="0" smtClean="0"/>
              <a:t>)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/</a:t>
            </a:r>
            <a:r>
              <a:rPr lang="en-US" dirty="0" err="1" smtClean="0"/>
              <a:t>saintifik</a:t>
            </a:r>
            <a:r>
              <a:rPr lang="en-US" dirty="0" smtClean="0"/>
              <a:t>, 5 M: </a:t>
            </a:r>
            <a:r>
              <a:rPr lang="en-US" dirty="0" err="1" smtClean="0"/>
              <a:t>Mengamati</a:t>
            </a:r>
            <a:r>
              <a:rPr lang="en-US" dirty="0" smtClean="0"/>
              <a:t>, </a:t>
            </a:r>
            <a:r>
              <a:rPr lang="en-US" dirty="0" err="1" smtClean="0"/>
              <a:t>Menanya</a:t>
            </a:r>
            <a:r>
              <a:rPr lang="en-US" dirty="0" smtClean="0"/>
              <a:t>,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Mencoba</a:t>
            </a:r>
            <a:r>
              <a:rPr lang="en-US" dirty="0" smtClean="0"/>
              <a:t>, </a:t>
            </a:r>
            <a:r>
              <a:rPr lang="en-US" dirty="0" err="1" smtClean="0"/>
              <a:t>Mengkomunikasikan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wheel spokes="8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Siapakah</a:t>
            </a:r>
            <a:r>
              <a:rPr lang="en-US" dirty="0" smtClean="0"/>
              <a:t> </a:t>
            </a:r>
            <a:r>
              <a:rPr lang="en-US" dirty="0" err="1" smtClean="0"/>
              <a:t>Kyai</a:t>
            </a:r>
            <a:r>
              <a:rPr lang="en-US" dirty="0" smtClean="0"/>
              <a:t> Ahmad </a:t>
            </a:r>
            <a:r>
              <a:rPr lang="en-US" dirty="0" err="1" smtClean="0"/>
              <a:t>Dahlan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Kyai</a:t>
            </a:r>
            <a:r>
              <a:rPr lang="en-US" dirty="0" smtClean="0"/>
              <a:t> Ahmad </a:t>
            </a:r>
            <a:r>
              <a:rPr lang="en-US" dirty="0" err="1" smtClean="0"/>
              <a:t>Dahlan</a:t>
            </a:r>
            <a:r>
              <a:rPr lang="en-US" dirty="0" smtClean="0"/>
              <a:t> (1868-1923):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kyai</a:t>
            </a:r>
            <a:r>
              <a:rPr lang="en-US" dirty="0" smtClean="0"/>
              <a:t> </a:t>
            </a:r>
            <a:r>
              <a:rPr lang="en-US" dirty="0" err="1" smtClean="0"/>
              <a:t>progresif</a:t>
            </a:r>
            <a:r>
              <a:rPr lang="en-US" dirty="0" smtClean="0"/>
              <a:t> </a:t>
            </a:r>
            <a:r>
              <a:rPr lang="en-US" dirty="0" err="1" smtClean="0"/>
              <a:t>berwawasan</a:t>
            </a:r>
            <a:r>
              <a:rPr lang="en-US" dirty="0" smtClean="0"/>
              <a:t> </a:t>
            </a:r>
            <a:r>
              <a:rPr lang="en-US" dirty="0" err="1" smtClean="0"/>
              <a:t>kosmopolitan</a:t>
            </a:r>
            <a:r>
              <a:rPr lang="en-US" dirty="0" smtClean="0"/>
              <a:t> yang </a:t>
            </a:r>
            <a:r>
              <a:rPr lang="en-US" dirty="0" err="1" smtClean="0"/>
              <a:t>berupaya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agama.</a:t>
            </a:r>
          </a:p>
          <a:p>
            <a:r>
              <a:rPr lang="en-US" dirty="0" smtClean="0"/>
              <a:t>Agama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 </a:t>
            </a:r>
            <a:r>
              <a:rPr lang="en-US" dirty="0" err="1" smtClean="0"/>
              <a:t>suci</a:t>
            </a:r>
            <a:r>
              <a:rPr lang="en-US" dirty="0" smtClean="0"/>
              <a:t> (</a:t>
            </a:r>
            <a:r>
              <a:rPr lang="en-US" i="1" dirty="0" smtClean="0"/>
              <a:t>al-</a:t>
            </a:r>
            <a:r>
              <a:rPr lang="en-US" i="1" dirty="0" err="1" smtClean="0"/>
              <a:t>Hads</a:t>
            </a:r>
            <a:r>
              <a:rPr lang="en-US" dirty="0" smtClean="0"/>
              <a:t>-</a:t>
            </a:r>
            <a:r>
              <a:rPr lang="en-US" dirty="0" err="1" smtClean="0"/>
              <a:t>I</a:t>
            </a:r>
            <a:r>
              <a:rPr lang="en-US" dirty="0" err="1" smtClean="0"/>
              <a:t>bnu</a:t>
            </a:r>
            <a:r>
              <a:rPr lang="en-US" dirty="0" smtClean="0"/>
              <a:t> </a:t>
            </a:r>
            <a:r>
              <a:rPr lang="en-US" dirty="0" err="1" smtClean="0"/>
              <a:t>Sina</a:t>
            </a:r>
            <a:r>
              <a:rPr lang="en-US" i="1" dirty="0" smtClean="0"/>
              <a:t>)/</a:t>
            </a:r>
            <a:r>
              <a:rPr lang="en-US" dirty="0" err="1" smtClean="0"/>
              <a:t>kecerdasan</a:t>
            </a:r>
            <a:r>
              <a:rPr lang="en-US" dirty="0" smtClean="0"/>
              <a:t> (</a:t>
            </a:r>
            <a:r>
              <a:rPr lang="en-US" i="1" dirty="0" smtClean="0"/>
              <a:t>intelligence</a:t>
            </a:r>
            <a:r>
              <a:rPr lang="en-US" dirty="0" smtClean="0"/>
              <a:t>)</a:t>
            </a:r>
            <a:r>
              <a:rPr lang="en-US" i="1" dirty="0" smtClean="0"/>
              <a:t>, </a:t>
            </a:r>
            <a:r>
              <a:rPr lang="en-US" dirty="0" err="1" smtClean="0"/>
              <a:t>diamalkan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memperkaya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(</a:t>
            </a:r>
            <a:r>
              <a:rPr lang="en-US" i="1" dirty="0" smtClean="0"/>
              <a:t>experience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menggerakkan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(</a:t>
            </a:r>
            <a:r>
              <a:rPr lang="en-US" i="1" dirty="0" smtClean="0"/>
              <a:t>progress</a:t>
            </a:r>
            <a:r>
              <a:rPr lang="en-US" dirty="0" smtClean="0"/>
              <a:t>). </a:t>
            </a:r>
            <a:endParaRPr lang="en-US" dirty="0" smtClean="0"/>
          </a:p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wahana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wheel spokes="8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Berkamajuan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Berkemajuan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ringkas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progresif</a:t>
            </a:r>
            <a:r>
              <a:rPr lang="en-US" dirty="0" smtClean="0"/>
              <a:t> </a:t>
            </a:r>
            <a:r>
              <a:rPr lang="en-US" dirty="0" err="1" smtClean="0"/>
              <a:t>religius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pragmatis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empirik</a:t>
            </a:r>
            <a:r>
              <a:rPr lang="en-US" dirty="0" smtClean="0"/>
              <a:t> </a:t>
            </a:r>
            <a:r>
              <a:rPr lang="en-US" dirty="0" err="1" smtClean="0"/>
              <a:t>duniawi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/arena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kehidupun</a:t>
            </a:r>
            <a:r>
              <a:rPr lang="en-US" dirty="0" smtClean="0"/>
              <a:t> </a:t>
            </a:r>
            <a:r>
              <a:rPr lang="en-US" dirty="0" err="1" smtClean="0"/>
              <a:t>ukhrowi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merawat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(</a:t>
            </a:r>
            <a:r>
              <a:rPr lang="en-US" dirty="0" err="1" smtClean="0"/>
              <a:t>tradisi</a:t>
            </a:r>
            <a:r>
              <a:rPr lang="en-US" dirty="0" smtClean="0"/>
              <a:t>), </a:t>
            </a:r>
            <a:r>
              <a:rPr lang="en-US" dirty="0" err="1" smtClean="0"/>
              <a:t>bukan</a:t>
            </a:r>
            <a:r>
              <a:rPr lang="en-US" dirty="0" smtClean="0"/>
              <a:t> pula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. </a:t>
            </a:r>
            <a:r>
              <a:rPr lang="en-US" dirty="0" err="1" smtClean="0"/>
              <a:t>Pendidikan</a:t>
            </a:r>
            <a:r>
              <a:rPr lang="en-US" dirty="0" smtClean="0"/>
              <a:t>: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wheel spokes="8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 (Akal </a:t>
            </a:r>
            <a:r>
              <a:rPr lang="en-US" dirty="0" err="1" smtClean="0"/>
              <a:t>Suci</a:t>
            </a:r>
            <a:r>
              <a:rPr lang="en-US" dirty="0" smtClean="0"/>
              <a:t>/</a:t>
            </a:r>
            <a:r>
              <a:rPr lang="en-US" i="1" dirty="0" smtClean="0"/>
              <a:t>intelligence</a:t>
            </a:r>
            <a:r>
              <a:rPr lang="en-US" dirty="0" smtClean="0"/>
              <a:t>/</a:t>
            </a:r>
            <a:r>
              <a:rPr lang="en-US" i="1" dirty="0" smtClean="0"/>
              <a:t>al-</a:t>
            </a:r>
            <a:r>
              <a:rPr lang="en-US" i="1" dirty="0" err="1" smtClean="0"/>
              <a:t>Hads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Kecerdasan</a:t>
            </a:r>
            <a:r>
              <a:rPr lang="en-US" dirty="0" smtClean="0"/>
              <a:t>/Akal </a:t>
            </a:r>
            <a:r>
              <a:rPr lang="en-US" dirty="0" err="1" smtClean="0"/>
              <a:t>suci</a:t>
            </a:r>
            <a:r>
              <a:rPr lang="en-US" dirty="0" smtClean="0"/>
              <a:t>: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</a:p>
          <a:p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akar-akar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dihadapinya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dialog </a:t>
            </a:r>
            <a:r>
              <a:rPr lang="en-US" dirty="0" err="1" smtClean="0"/>
              <a:t>reflektif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interaktif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wheel spokes="8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Pembelajaran</a:t>
            </a:r>
            <a:r>
              <a:rPr lang="en-US" dirty="0" smtClean="0"/>
              <a:t> al-Maun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pragmatis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Memancing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ide-idenya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(individual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)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/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guru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fasilitator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Refleksi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“</a:t>
            </a:r>
            <a:r>
              <a:rPr lang="en-US" dirty="0" err="1" smtClean="0"/>
              <a:t>menemukan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Kontinuitas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heel spokes="8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130</TotalTime>
  <Words>308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PRAKSIS PENDIDIKAN BERKEMAJUAN KYAI AHMAD DAHLAN  Dalam PERSPEKTIF  K 13  </vt:lpstr>
      <vt:lpstr>Apa itu K 13?</vt:lpstr>
      <vt:lpstr>Siapakah Kyai Ahmad Dahlan?</vt:lpstr>
      <vt:lpstr>Pendidikan Berkamajuan </vt:lpstr>
      <vt:lpstr>Makna Kecerdasan (Akal Suci/intelligence/al-Hads)</vt:lpstr>
      <vt:lpstr>Model Pembelajaran al-Maun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Praksis Pendidikan Berkemajuan Kyai Ahmad Dahlan  dalam Perspektif K13</dc:title>
  <dc:creator>Mr. Ali</dc:creator>
  <cp:lastModifiedBy>Mr. Ali</cp:lastModifiedBy>
  <cp:revision>16</cp:revision>
  <dcterms:created xsi:type="dcterms:W3CDTF">2016-09-23T14:44:34Z</dcterms:created>
  <dcterms:modified xsi:type="dcterms:W3CDTF">2016-09-24T01:43:56Z</dcterms:modified>
</cp:coreProperties>
</file>